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8" r:id="rId5"/>
    <p:sldId id="257" r:id="rId6"/>
    <p:sldId id="259" r:id="rId7"/>
    <p:sldId id="260" r:id="rId8"/>
    <p:sldId id="261" r:id="rId9"/>
    <p:sldId id="265" r:id="rId10"/>
    <p:sldId id="266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36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54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651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706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26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459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27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292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66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03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6893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497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819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8" Type="http://schemas.openxmlformats.org/officeDocument/2006/relationships/image" Target="../media/image70.png"/><Relationship Id="rId26" Type="http://schemas.openxmlformats.org/officeDocument/2006/relationships/image" Target="../media/image100.png"/><Relationship Id="rId3" Type="http://schemas.openxmlformats.org/officeDocument/2006/relationships/image" Target="../media/image83.png"/><Relationship Id="rId21" Type="http://schemas.openxmlformats.org/officeDocument/2006/relationships/image" Target="../media/image95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69.png"/><Relationship Id="rId25" Type="http://schemas.openxmlformats.org/officeDocument/2006/relationships/image" Target="../media/image99.png"/><Relationship Id="rId2" Type="http://schemas.openxmlformats.org/officeDocument/2006/relationships/image" Target="../media/image11.emf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98.png"/><Relationship Id="rId5" Type="http://schemas.openxmlformats.org/officeDocument/2006/relationships/image" Target="../media/image85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10" Type="http://schemas.openxmlformats.org/officeDocument/2006/relationships/image" Target="../media/image90.png"/><Relationship Id="rId19" Type="http://schemas.openxmlformats.org/officeDocument/2006/relationships/image" Target="../media/image93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9.png"/><Relationship Id="rId21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2.emf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24" Type="http://schemas.openxmlformats.org/officeDocument/2006/relationships/image" Target="../media/image37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Relationship Id="rId2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6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image" Target="../media/image11.png"/><Relationship Id="rId17" Type="http://schemas.openxmlformats.org/officeDocument/2006/relationships/image" Target="../media/image30.png"/><Relationship Id="rId25" Type="http://schemas.openxmlformats.org/officeDocument/2006/relationships/image" Target="../media/image55.png"/><Relationship Id="rId2" Type="http://schemas.openxmlformats.org/officeDocument/2006/relationships/image" Target="../media/image3.emf"/><Relationship Id="rId16" Type="http://schemas.openxmlformats.org/officeDocument/2006/relationships/image" Target="../media/image2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54.png"/><Relationship Id="rId5" Type="http://schemas.openxmlformats.org/officeDocument/2006/relationships/image" Target="../media/image43.png"/><Relationship Id="rId15" Type="http://schemas.openxmlformats.org/officeDocument/2006/relationships/image" Target="../media/image28.png"/><Relationship Id="rId23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13.png"/><Relationship Id="rId22" Type="http://schemas.openxmlformats.org/officeDocument/2006/relationships/image" Target="../media/image35.png"/><Relationship Id="rId27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18.png"/><Relationship Id="rId21" Type="http://schemas.openxmlformats.org/officeDocument/2006/relationships/image" Target="../media/image73.png"/><Relationship Id="rId7" Type="http://schemas.openxmlformats.org/officeDocument/2006/relationships/image" Target="../media/image4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10.emf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4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34" t="5833" r="8267" b="7667"/>
          <a:stretch/>
        </p:blipFill>
        <p:spPr>
          <a:xfrm>
            <a:off x="2025650" y="1428750"/>
            <a:ext cx="7620000" cy="329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25650" y="2711450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50" y="2711450"/>
                <a:ext cx="781050" cy="215900"/>
              </a:xfrm>
              <a:prstGeom prst="rect">
                <a:avLst/>
              </a:prstGeom>
              <a:blipFill>
                <a:blip r:embed="rId4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318000" y="2927350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1.6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0" y="2927350"/>
                <a:ext cx="863600" cy="215900"/>
              </a:xfrm>
              <a:prstGeom prst="rect">
                <a:avLst/>
              </a:prstGeom>
              <a:blipFill>
                <a:blip r:embed="rId5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025650" y="2308225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1.6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50" y="2308225"/>
                <a:ext cx="781050" cy="215900"/>
              </a:xfrm>
              <a:prstGeom prst="rect">
                <a:avLst/>
              </a:prstGeom>
              <a:blipFill>
                <a:blip r:embed="rId6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84887" y="2914650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0.65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887" y="2914650"/>
                <a:ext cx="1012825" cy="215900"/>
              </a:xfrm>
              <a:prstGeom prst="rect">
                <a:avLst/>
              </a:prstGeom>
              <a:blipFill>
                <a:blip r:embed="rId7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702175" y="2736850"/>
            <a:ext cx="1588" cy="20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924675" y="3035300"/>
            <a:ext cx="3762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78075" y="28702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378075" y="2473325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45125" y="1473200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6"/>
                    </a:solidFill>
                  </a:rPr>
                  <a:t>72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25" y="1473200"/>
                <a:ext cx="781050" cy="215900"/>
              </a:xfrm>
              <a:prstGeom prst="rect">
                <a:avLst/>
              </a:prstGeom>
              <a:blipFill>
                <a:blip r:embed="rId8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5819775" y="160655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082800" y="3206750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0.1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800" y="3206750"/>
                <a:ext cx="781050" cy="215900"/>
              </a:xfrm>
              <a:prstGeom prst="rect">
                <a:avLst/>
              </a:prstGeom>
              <a:blipFill>
                <a:blip r:embed="rId9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2457450" y="33782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138738" y="2914650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738" y="2914650"/>
                <a:ext cx="858837" cy="215900"/>
              </a:xfrm>
              <a:prstGeom prst="rect">
                <a:avLst/>
              </a:prstGeom>
              <a:blipFill>
                <a:blip r:embed="rId10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>
            <a:off x="5534025" y="3095625"/>
            <a:ext cx="11112" cy="219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093911" y="3689350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0.34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911" y="3689350"/>
                <a:ext cx="844551" cy="215900"/>
              </a:xfrm>
              <a:prstGeom prst="rect">
                <a:avLst/>
              </a:prstGeom>
              <a:blipFill>
                <a:blip r:embed="rId11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2468562" y="38608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889742" y="4654156"/>
            <a:ext cx="1346201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1" smtClean="0">
                <a:solidFill>
                  <a:schemeClr val="tx1"/>
                </a:solidFill>
              </a:rPr>
              <a:t>Time : 1 ms/div</a:t>
            </a:r>
            <a:endParaRPr lang="en-US" sz="1200" noProof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504111" y="3797300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0.14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111" y="3797300"/>
                <a:ext cx="844551" cy="215900"/>
              </a:xfrm>
              <a:prstGeom prst="rect">
                <a:avLst/>
              </a:prstGeom>
              <a:blipFill>
                <a:blip r:embed="rId12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7878762" y="396875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568846" y="1829355"/>
                <a:ext cx="4480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6" y="1829355"/>
                <a:ext cx="44807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1881187" y="201548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440657" y="2473325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57" y="2473325"/>
                <a:ext cx="56996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869281" y="265945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412823" y="2861829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823" y="2861829"/>
                <a:ext cx="569964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841447" y="3047954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479930" y="3378200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30" y="3378200"/>
                <a:ext cx="4914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1841447" y="3564325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479930" y="4096736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30" y="4096736"/>
                <a:ext cx="491417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1841447" y="4282861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249737" y="1473200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780884" y="1473200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094052" y="4671239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052" y="4671239"/>
                <a:ext cx="347146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6644112" y="4682177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112" y="4682177"/>
                <a:ext cx="350737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178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25" t="6432" r="8412" b="9088"/>
          <a:stretch/>
        </p:blipFill>
        <p:spPr>
          <a:xfrm>
            <a:off x="2176272" y="1481328"/>
            <a:ext cx="7626096" cy="32186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022855" y="1612209"/>
                <a:ext cx="842379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2</a:t>
                </a:r>
                <a:r>
                  <a:rPr lang="en-US" sz="1200" dirty="0" smtClean="0">
                    <a:solidFill>
                      <a:srgbClr val="0070C0"/>
                    </a:solidFill>
                  </a:rPr>
                  <a:t>.57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855" y="1612209"/>
                <a:ext cx="842379" cy="215900"/>
              </a:xfrm>
              <a:prstGeom prst="rect">
                <a:avLst/>
              </a:prstGeom>
              <a:blipFill>
                <a:blip r:embed="rId3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022855" y="2296460"/>
                <a:ext cx="82929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0</a:t>
                </a:r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.46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855" y="2296460"/>
                <a:ext cx="829290" cy="215900"/>
              </a:xfrm>
              <a:prstGeom prst="rect">
                <a:avLst/>
              </a:prstGeom>
              <a:blipFill>
                <a:blip r:embed="rId4"/>
                <a:stretch>
                  <a:fillRect l="-735"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2980682" y="3294151"/>
                <a:ext cx="884552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10</a:t>
                </a:r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82" y="3294151"/>
                <a:ext cx="884552" cy="215900"/>
              </a:xfrm>
              <a:prstGeom prst="rect">
                <a:avLst/>
              </a:prstGeom>
              <a:blipFill>
                <a:blip r:embed="rId5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5216520" y="3253278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11</a:t>
                </a:r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.0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20" y="3253278"/>
                <a:ext cx="858837" cy="215900"/>
              </a:xfrm>
              <a:prstGeom prst="rect">
                <a:avLst/>
              </a:prstGeom>
              <a:blipFill>
                <a:blip r:embed="rId6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2989594" y="4224304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21</a:t>
                </a:r>
                <a:r>
                  <a:rPr lang="en-US" sz="1200" dirty="0" smtClean="0">
                    <a:solidFill>
                      <a:srgbClr val="7030A0"/>
                    </a:solidFill>
                  </a:rPr>
                  <a:t>.9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594" y="4224304"/>
                <a:ext cx="844551" cy="215900"/>
              </a:xfrm>
              <a:prstGeom prst="rect">
                <a:avLst/>
              </a:prstGeom>
              <a:blipFill>
                <a:blip r:embed="rId7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 flipV="1">
            <a:off x="3410586" y="4065624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322259" y="1225349"/>
            <a:ext cx="1346201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1" smtClean="0">
                <a:solidFill>
                  <a:schemeClr val="tx1"/>
                </a:solidFill>
              </a:rPr>
              <a:t>Time : </a:t>
            </a:r>
            <a:r>
              <a:rPr lang="en-US" sz="1200" noProof="1" smtClean="0">
                <a:solidFill>
                  <a:schemeClr val="tx1"/>
                </a:solidFill>
              </a:rPr>
              <a:t>20 </a:t>
            </a:r>
            <a:r>
              <a:rPr lang="en-US" sz="1200" noProof="1" smtClean="0">
                <a:solidFill>
                  <a:schemeClr val="tx1"/>
                </a:solidFill>
              </a:rPr>
              <a:t>ms/div</a:t>
            </a:r>
            <a:endParaRPr lang="en-US" sz="1200" noProof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8134645" y="3958341"/>
                <a:ext cx="9398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11</a:t>
                </a:r>
                <a:r>
                  <a:rPr lang="en-US" sz="1200" dirty="0" smtClean="0">
                    <a:solidFill>
                      <a:srgbClr val="7030A0"/>
                    </a:solidFill>
                  </a:rPr>
                  <a:t>.1.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645" y="3958341"/>
                <a:ext cx="939800" cy="215900"/>
              </a:xfrm>
              <a:prstGeom prst="rect">
                <a:avLst/>
              </a:prstGeom>
              <a:blipFill>
                <a:blip r:embed="rId8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1465677" y="3556691"/>
                <a:ext cx="6425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677" y="3556691"/>
                <a:ext cx="64257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904316" y="3742817"/>
            <a:ext cx="3060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1484737" y="3840233"/>
                <a:ext cx="5970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737" y="3840233"/>
                <a:ext cx="59702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926890" y="4026358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1583157" y="2620928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157" y="2620928"/>
                <a:ext cx="4914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1944674" y="2807053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/>
              <p:cNvSpPr/>
              <p:nvPr/>
            </p:nvSpPr>
            <p:spPr>
              <a:xfrm>
                <a:off x="1583157" y="1913271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157" y="1913271"/>
                <a:ext cx="49141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1944674" y="2099396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474020" y="1460899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052292" y="1488281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333066" y="4733836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066" y="4733836"/>
                <a:ext cx="347146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6923998" y="4724553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998" y="4724553"/>
                <a:ext cx="350737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/>
              <p:cNvSpPr/>
              <p:nvPr/>
            </p:nvSpPr>
            <p:spPr>
              <a:xfrm>
                <a:off x="8185464" y="3465793"/>
                <a:ext cx="906666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27</a:t>
                </a:r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.2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464" y="3465793"/>
                <a:ext cx="906666" cy="215900"/>
              </a:xfrm>
              <a:prstGeom prst="rect">
                <a:avLst/>
              </a:prstGeom>
              <a:blipFill>
                <a:blip r:embed="rId19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/>
              <p:cNvSpPr/>
              <p:nvPr/>
            </p:nvSpPr>
            <p:spPr>
              <a:xfrm>
                <a:off x="5238867" y="3922681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10.5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867" y="3922681"/>
                <a:ext cx="844551" cy="215900"/>
              </a:xfrm>
              <a:prstGeom prst="rect">
                <a:avLst/>
              </a:prstGeom>
              <a:blipFill>
                <a:blip r:embed="rId20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786771" y="4658946"/>
                <a:ext cx="84651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58.0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658946"/>
                <a:ext cx="846514" cy="184666"/>
              </a:xfrm>
              <a:prstGeom prst="rect">
                <a:avLst/>
              </a:prstGeom>
              <a:blipFill>
                <a:blip r:embed="rId21"/>
                <a:stretch>
                  <a:fillRect l="-3597" r="-719" b="-161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2786771" y="4848837"/>
                <a:ext cx="8513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6.6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848837"/>
                <a:ext cx="851387" cy="184666"/>
              </a:xfrm>
              <a:prstGeom prst="rect">
                <a:avLst/>
              </a:prstGeom>
              <a:blipFill>
                <a:blip r:embed="rId22"/>
                <a:stretch>
                  <a:fillRect l="-3571" r="-714" b="-1290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5469909" y="4651395"/>
                <a:ext cx="84651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28.0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651395"/>
                <a:ext cx="846514" cy="184666"/>
              </a:xfrm>
              <a:prstGeom prst="rect">
                <a:avLst/>
              </a:prstGeom>
              <a:blipFill>
                <a:blip r:embed="rId23"/>
                <a:stretch>
                  <a:fillRect l="-3597" r="-719" b="-20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5469909" y="4841286"/>
                <a:ext cx="8513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61.2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841286"/>
                <a:ext cx="851387" cy="184666"/>
              </a:xfrm>
              <a:prstGeom prst="rect">
                <a:avLst/>
              </a:prstGeom>
              <a:blipFill>
                <a:blip r:embed="rId24"/>
                <a:stretch>
                  <a:fillRect l="-3571" r="-714" b="-16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8232536" y="4645561"/>
                <a:ext cx="84651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27.0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645561"/>
                <a:ext cx="846514" cy="184666"/>
              </a:xfrm>
              <a:prstGeom prst="rect">
                <a:avLst/>
              </a:prstGeom>
              <a:blipFill>
                <a:blip r:embed="rId25"/>
                <a:stretch>
                  <a:fillRect l="-3597" r="-719" b="-20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8224916" y="4835452"/>
                <a:ext cx="93634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44.0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916" y="4835452"/>
                <a:ext cx="936346" cy="184666"/>
              </a:xfrm>
              <a:prstGeom prst="rect">
                <a:avLst/>
              </a:prstGeom>
              <a:blipFill>
                <a:blip r:embed="rId26"/>
                <a:stretch>
                  <a:fillRect l="-3247" r="-649" b="-1290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/>
          <p:nvPr/>
        </p:nvCxnSpPr>
        <p:spPr>
          <a:xfrm>
            <a:off x="3410586" y="248389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8604545" y="3287817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3589" y="176139"/>
            <a:ext cx="2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Wide</a:t>
            </a:r>
            <a:endParaRPr lang="sv-SE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410586" y="1830721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/>
              <p:cNvSpPr/>
              <p:nvPr/>
            </p:nvSpPr>
            <p:spPr>
              <a:xfrm>
                <a:off x="5238867" y="1601070"/>
                <a:ext cx="850963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2</a:t>
                </a:r>
                <a:r>
                  <a:rPr lang="en-US" sz="1200" dirty="0" smtClean="0">
                    <a:solidFill>
                      <a:srgbClr val="0070C0"/>
                    </a:solidFill>
                  </a:rPr>
                  <a:t>.74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867" y="1601070"/>
                <a:ext cx="850963" cy="215900"/>
              </a:xfrm>
              <a:prstGeom prst="rect">
                <a:avLst/>
              </a:prstGeom>
              <a:blipFill>
                <a:blip r:embed="rId27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/>
              <p:cNvSpPr/>
              <p:nvPr/>
            </p:nvSpPr>
            <p:spPr>
              <a:xfrm>
                <a:off x="5216520" y="2345460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0</a:t>
                </a:r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.21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20" y="2345460"/>
                <a:ext cx="858837" cy="215900"/>
              </a:xfrm>
              <a:prstGeom prst="rect">
                <a:avLst/>
              </a:prstGeom>
              <a:blipFill>
                <a:blip r:embed="rId28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>
            <a:off x="5609022" y="2522966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625023" y="1819582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/>
              <p:cNvSpPr/>
              <p:nvPr/>
            </p:nvSpPr>
            <p:spPr>
              <a:xfrm>
                <a:off x="8134645" y="1493120"/>
                <a:ext cx="831869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6.65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645" y="1493120"/>
                <a:ext cx="831869" cy="215900"/>
              </a:xfrm>
              <a:prstGeom prst="rect">
                <a:avLst/>
              </a:prstGeom>
              <a:blipFill>
                <a:blip r:embed="rId29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/>
              <p:cNvSpPr/>
              <p:nvPr/>
            </p:nvSpPr>
            <p:spPr>
              <a:xfrm>
                <a:off x="8232535" y="2376038"/>
                <a:ext cx="84191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0.23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5" y="2376038"/>
                <a:ext cx="841910" cy="215900"/>
              </a:xfrm>
              <a:prstGeom prst="rect">
                <a:avLst/>
              </a:prstGeom>
              <a:blipFill>
                <a:blip r:embed="rId30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/>
          <p:cNvCxnSpPr/>
          <p:nvPr/>
        </p:nvCxnSpPr>
        <p:spPr>
          <a:xfrm>
            <a:off x="8616370" y="2521155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8575989" y="1646891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410586" y="353009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5631502" y="3474141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5624075" y="4148795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8575989" y="4138581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27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2800" t="6084" r="8867" b="8249"/>
          <a:stretch/>
        </p:blipFill>
        <p:spPr>
          <a:xfrm>
            <a:off x="2139950" y="1422399"/>
            <a:ext cx="7461250" cy="3263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05167" y="2690490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0.70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167" y="2690490"/>
                <a:ext cx="781050" cy="215900"/>
              </a:xfrm>
              <a:prstGeom prst="rect">
                <a:avLst/>
              </a:prstGeom>
              <a:blipFill>
                <a:blip r:embed="rId3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415268" y="2436554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1.55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268" y="2436554"/>
                <a:ext cx="863600" cy="215900"/>
              </a:xfrm>
              <a:prstGeom prst="rect">
                <a:avLst/>
              </a:prstGeom>
              <a:blipFill>
                <a:blip r:embed="rId4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25636" y="2653143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2.75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636" y="2653143"/>
                <a:ext cx="781050" cy="215900"/>
              </a:xfrm>
              <a:prstGeom prst="rect">
                <a:avLst/>
              </a:prstGeom>
              <a:blipFill>
                <a:blip r:embed="rId5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726504" y="2298054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0.85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04" y="2298054"/>
                <a:ext cx="1012825" cy="215900"/>
              </a:xfrm>
              <a:prstGeom prst="rect">
                <a:avLst/>
              </a:prstGeom>
              <a:blipFill>
                <a:blip r:embed="rId6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473325" y="28702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45125" y="1473200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6"/>
                    </a:solidFill>
                  </a:rPr>
                  <a:t>72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25" y="1473200"/>
                <a:ext cx="781050" cy="215900"/>
              </a:xfrm>
              <a:prstGeom prst="rect">
                <a:avLst/>
              </a:prstGeom>
              <a:blipFill>
                <a:blip r:embed="rId7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5819775" y="160655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754582" y="3563449"/>
                <a:ext cx="884552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582" y="3563449"/>
                <a:ext cx="884552" cy="215900"/>
              </a:xfrm>
              <a:prstGeom prst="rect">
                <a:avLst/>
              </a:prstGeom>
              <a:blipFill>
                <a:blip r:embed="rId8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806524" y="2825231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1.95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4" y="2825231"/>
                <a:ext cx="858837" cy="215900"/>
              </a:xfrm>
              <a:prstGeom prst="rect">
                <a:avLst/>
              </a:prstGeom>
              <a:blipFill>
                <a:blip r:embed="rId9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778021" y="4391860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3.06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021" y="4391860"/>
                <a:ext cx="844551" cy="215900"/>
              </a:xfrm>
              <a:prstGeom prst="rect">
                <a:avLst/>
              </a:prstGeom>
              <a:blipFill>
                <a:blip r:embed="rId10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 flipV="1">
            <a:off x="3159163" y="4268346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322259" y="1225349"/>
            <a:ext cx="1346201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1" smtClean="0">
                <a:solidFill>
                  <a:schemeClr val="tx1"/>
                </a:solidFill>
              </a:rPr>
              <a:t>Time : 1 ms/div</a:t>
            </a:r>
            <a:endParaRPr lang="en-US" sz="1200" noProof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528869" y="4357135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0.82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869" y="4357135"/>
                <a:ext cx="844551" cy="215900"/>
              </a:xfrm>
              <a:prstGeom prst="rect">
                <a:avLst/>
              </a:prstGeom>
              <a:blipFill>
                <a:blip r:embed="rId11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526057" y="1829817"/>
                <a:ext cx="4480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057" y="1829817"/>
                <a:ext cx="4480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1868018" y="201548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439394" y="2267505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394" y="2267505"/>
                <a:ext cx="56996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868018" y="245363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411630" y="2853551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30" y="2853551"/>
                <a:ext cx="56996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840254" y="3039676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478737" y="3186471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737" y="3186471"/>
                <a:ext cx="49141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1840254" y="3372596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492585" y="3874700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585" y="3874700"/>
                <a:ext cx="4914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1854102" y="4060825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301090" y="1453356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408711" y="1458518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145405" y="4651395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05" y="4651395"/>
                <a:ext cx="347146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7530718" y="4715718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718" y="4715718"/>
                <a:ext cx="350737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 flipH="1" flipV="1">
            <a:off x="3173383" y="2480213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819480" y="2619328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226175" y="299205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159163" y="3456835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496224" y="3710727"/>
                <a:ext cx="906666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1.75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224" y="3710727"/>
                <a:ext cx="906666" cy="215900"/>
              </a:xfrm>
              <a:prstGeom prst="rect">
                <a:avLst/>
              </a:prstGeom>
              <a:blipFill>
                <a:blip r:embed="rId19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 flipH="1" flipV="1">
            <a:off x="8949557" y="3594100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8949557" y="4208296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820810" y="4368355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3.01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10" y="4368355"/>
                <a:ext cx="844551" cy="215900"/>
              </a:xfrm>
              <a:prstGeom prst="rect">
                <a:avLst/>
              </a:prstGeom>
              <a:blipFill>
                <a:blip r:embed="rId20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flipH="1" flipV="1">
            <a:off x="6201952" y="4244841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9224542" y="2513954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496224" y="2927350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1.48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224" y="2927350"/>
                <a:ext cx="863600" cy="215900"/>
              </a:xfrm>
              <a:prstGeom prst="rect">
                <a:avLst/>
              </a:prstGeom>
              <a:blipFill>
                <a:blip r:embed="rId21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H="1" flipV="1">
            <a:off x="8929674" y="2837322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86771" y="4658946"/>
                <a:ext cx="6819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658946"/>
                <a:ext cx="681982" cy="184666"/>
              </a:xfrm>
              <a:prstGeom prst="rect">
                <a:avLst/>
              </a:prstGeom>
              <a:blipFill>
                <a:blip r:embed="rId22"/>
                <a:stretch>
                  <a:fillRect l="-5357" r="-5357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786771" y="4848837"/>
                <a:ext cx="7718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848837"/>
                <a:ext cx="771813" cy="184666"/>
              </a:xfrm>
              <a:prstGeom prst="rect">
                <a:avLst/>
              </a:prstGeom>
              <a:blipFill>
                <a:blip r:embed="rId23"/>
                <a:stretch>
                  <a:fillRect l="-4724" r="-4724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469909" y="4651395"/>
                <a:ext cx="7669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651395"/>
                <a:ext cx="766941" cy="184666"/>
              </a:xfrm>
              <a:prstGeom prst="rect">
                <a:avLst/>
              </a:prstGeom>
              <a:blipFill>
                <a:blip r:embed="rId24"/>
                <a:stretch>
                  <a:fillRect l="-4762" r="-4762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469909" y="4841286"/>
                <a:ext cx="7718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841286"/>
                <a:ext cx="771813" cy="184666"/>
              </a:xfrm>
              <a:prstGeom prst="rect">
                <a:avLst/>
              </a:prstGeom>
              <a:blipFill>
                <a:blip r:embed="rId23"/>
                <a:stretch>
                  <a:fillRect l="-4724" r="-4724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232536" y="4645561"/>
                <a:ext cx="7669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645561"/>
                <a:ext cx="766941" cy="184666"/>
              </a:xfrm>
              <a:prstGeom prst="rect">
                <a:avLst/>
              </a:prstGeom>
              <a:blipFill>
                <a:blip r:embed="rId25"/>
                <a:stretch>
                  <a:fillRect l="-4762" r="-4762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232536" y="4835452"/>
                <a:ext cx="68685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835452"/>
                <a:ext cx="686855" cy="184666"/>
              </a:xfrm>
              <a:prstGeom prst="rect">
                <a:avLst/>
              </a:prstGeom>
              <a:blipFill>
                <a:blip r:embed="rId26"/>
                <a:stretch>
                  <a:fillRect l="-5310" r="-5310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38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933" t="6746" r="8800" b="8087"/>
          <a:stretch/>
        </p:blipFill>
        <p:spPr>
          <a:xfrm>
            <a:off x="2057400" y="1396999"/>
            <a:ext cx="7550150" cy="3244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04082" y="2708896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0.60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82" y="2708896"/>
                <a:ext cx="781050" cy="215900"/>
              </a:xfrm>
              <a:prstGeom prst="rect">
                <a:avLst/>
              </a:prstGeom>
              <a:blipFill>
                <a:blip r:embed="rId3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51729" y="2608038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0.64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729" y="2608038"/>
                <a:ext cx="863600" cy="215900"/>
              </a:xfrm>
              <a:prstGeom prst="rect">
                <a:avLst/>
              </a:prstGeom>
              <a:blipFill>
                <a:blip r:embed="rId4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56206" y="2313123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1.08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06" y="2313123"/>
                <a:ext cx="781050" cy="215900"/>
              </a:xfrm>
              <a:prstGeom prst="rect">
                <a:avLst/>
              </a:prstGeom>
              <a:blipFill>
                <a:blip r:embed="rId5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84347" y="2608038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1.50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347" y="2608038"/>
                <a:ext cx="1012825" cy="215900"/>
              </a:xfrm>
              <a:prstGeom prst="rect">
                <a:avLst/>
              </a:prstGeom>
              <a:blipFill>
                <a:blip r:embed="rId6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473325" y="28702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560106" y="1453356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6"/>
                    </a:solidFill>
                  </a:rPr>
                  <a:t>72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106" y="1453356"/>
                <a:ext cx="781050" cy="215900"/>
              </a:xfrm>
              <a:prstGeom prst="rect">
                <a:avLst/>
              </a:prstGeom>
              <a:blipFill>
                <a:blip r:embed="rId7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5934756" y="1586706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198146" y="3494827"/>
                <a:ext cx="884552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0.73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146" y="3494827"/>
                <a:ext cx="884552" cy="215900"/>
              </a:xfrm>
              <a:prstGeom prst="rect">
                <a:avLst/>
              </a:prstGeom>
              <a:blipFill>
                <a:blip r:embed="rId8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822206" y="2952130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4">
                        <a:lumMod val="75000"/>
                      </a:schemeClr>
                    </a:solidFill>
                  </a:rPr>
                  <a:t>0</a:t>
                </a:r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.83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06" y="2952130"/>
                <a:ext cx="858837" cy="215900"/>
              </a:xfrm>
              <a:prstGeom prst="rect">
                <a:avLst/>
              </a:prstGeom>
              <a:blipFill>
                <a:blip r:embed="rId9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764846" y="4334598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2.23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846" y="4334598"/>
                <a:ext cx="844551" cy="215900"/>
              </a:xfrm>
              <a:prstGeom prst="rect">
                <a:avLst/>
              </a:prstGeom>
              <a:blipFill>
                <a:blip r:embed="rId10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 flipV="1">
            <a:off x="3169974" y="4216318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322259" y="1225349"/>
            <a:ext cx="1346201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1" smtClean="0">
                <a:solidFill>
                  <a:schemeClr val="tx1"/>
                </a:solidFill>
              </a:rPr>
              <a:t>Time : 1 ms/div</a:t>
            </a:r>
            <a:endParaRPr lang="en-US" sz="1200" noProof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684348" y="4294487"/>
                <a:ext cx="9398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1.80.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348" y="4294487"/>
                <a:ext cx="939800" cy="215900"/>
              </a:xfrm>
              <a:prstGeom prst="rect">
                <a:avLst/>
              </a:prstGeom>
              <a:blipFill>
                <a:blip r:embed="rId11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526057" y="1829817"/>
                <a:ext cx="4480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057" y="1829817"/>
                <a:ext cx="4480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1868018" y="201548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439394" y="2267505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394" y="2267505"/>
                <a:ext cx="56996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868018" y="245363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411630" y="2853551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30" y="2853551"/>
                <a:ext cx="56996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840254" y="3039676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478737" y="3186471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737" y="3186471"/>
                <a:ext cx="49141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1840254" y="3372596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492585" y="3874700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585" y="3874700"/>
                <a:ext cx="4914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1854102" y="4060825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301090" y="1453356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408711" y="1458518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145405" y="4651395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05" y="4651395"/>
                <a:ext cx="347146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7530718" y="4715718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718" y="4715718"/>
                <a:ext cx="350737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>
            <a:off x="5132188" y="2788932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241857" y="3118949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620985" y="3398817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881455" y="2884100"/>
                <a:ext cx="906666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1.00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455" y="2884100"/>
                <a:ext cx="906666" cy="215900"/>
              </a:xfrm>
              <a:prstGeom prst="rect">
                <a:avLst/>
              </a:prstGeom>
              <a:blipFill>
                <a:blip r:embed="rId19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H="1" flipV="1">
            <a:off x="9189172" y="4138877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784924" y="4323605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2.30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24" y="4323605"/>
                <a:ext cx="844551" cy="215900"/>
              </a:xfrm>
              <a:prstGeom prst="rect">
                <a:avLst/>
              </a:prstGeom>
              <a:blipFill>
                <a:blip r:embed="rId20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flipH="1" flipV="1">
            <a:off x="6182902" y="4208022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776827" y="3015983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0.83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27" y="3015983"/>
                <a:ext cx="863600" cy="215900"/>
              </a:xfrm>
              <a:prstGeom prst="rect">
                <a:avLst/>
              </a:prstGeom>
              <a:blipFill>
                <a:blip r:embed="rId21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H="1" flipV="1">
            <a:off x="9183544" y="2919973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86771" y="4658946"/>
                <a:ext cx="6819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658946"/>
                <a:ext cx="681982" cy="184666"/>
              </a:xfrm>
              <a:prstGeom prst="rect">
                <a:avLst/>
              </a:prstGeom>
              <a:blipFill>
                <a:blip r:embed="rId22"/>
                <a:stretch>
                  <a:fillRect l="-5357" r="-5357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786771" y="4848837"/>
                <a:ext cx="68685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=90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848837"/>
                <a:ext cx="686855" cy="184666"/>
              </a:xfrm>
              <a:prstGeom prst="rect">
                <a:avLst/>
              </a:prstGeom>
              <a:blipFill>
                <a:blip r:embed="rId23"/>
                <a:stretch>
                  <a:fillRect l="-5310" r="-5310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469909" y="4651395"/>
                <a:ext cx="7669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651395"/>
                <a:ext cx="766941" cy="184666"/>
              </a:xfrm>
              <a:prstGeom prst="rect">
                <a:avLst/>
              </a:prstGeom>
              <a:blipFill>
                <a:blip r:embed="rId24"/>
                <a:stretch>
                  <a:fillRect l="-4762" r="-4762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469909" y="4841286"/>
                <a:ext cx="68685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=90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841286"/>
                <a:ext cx="686855" cy="184666"/>
              </a:xfrm>
              <a:prstGeom prst="rect">
                <a:avLst/>
              </a:prstGeom>
              <a:blipFill>
                <a:blip r:embed="rId23"/>
                <a:stretch>
                  <a:fillRect l="-5310" r="-5310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232536" y="4645561"/>
                <a:ext cx="7669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=110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645561"/>
                <a:ext cx="766941" cy="184666"/>
              </a:xfrm>
              <a:prstGeom prst="rect">
                <a:avLst/>
              </a:prstGeom>
              <a:blipFill>
                <a:blip r:embed="rId25"/>
                <a:stretch>
                  <a:fillRect l="-4762" r="-4762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232536" y="4835452"/>
                <a:ext cx="60189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835452"/>
                <a:ext cx="601895" cy="184666"/>
              </a:xfrm>
              <a:prstGeom prst="rect">
                <a:avLst/>
              </a:prstGeom>
              <a:blipFill>
                <a:blip r:embed="rId26"/>
                <a:stretch>
                  <a:fillRect l="-6061" r="-6061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 flipH="1" flipV="1">
            <a:off x="9181957" y="2492913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546731" y="2496828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329826" y="30480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123062" y="2662362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1.46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062" y="2662362"/>
                <a:ext cx="1012825" cy="215900"/>
              </a:xfrm>
              <a:prstGeom prst="rect">
                <a:avLst/>
              </a:prstGeom>
              <a:blipFill>
                <a:blip r:embed="rId27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 flipH="1" flipV="1">
            <a:off x="6620672" y="2547237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95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3973" y="2316480"/>
            <a:ext cx="8628793" cy="3216853"/>
            <a:chOff x="1303973" y="2316480"/>
            <a:chExt cx="8628793" cy="32168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15" b="8991"/>
            <a:stretch/>
          </p:blipFill>
          <p:spPr>
            <a:xfrm>
              <a:off x="1303973" y="2316480"/>
              <a:ext cx="8587740" cy="29946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21446850">
              <a:off x="3447613" y="4979087"/>
              <a:ext cx="6485153" cy="5000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6781800" y="2645359"/>
              <a:ext cx="7574" cy="2883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182586" y="2322194"/>
              <a:ext cx="121357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Oscilloscope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/>
            <p:cNvCxnSpPr>
              <a:endCxn id="40" idx="0"/>
            </p:cNvCxnSpPr>
            <p:nvPr/>
          </p:nvCxnSpPr>
          <p:spPr>
            <a:xfrm>
              <a:off x="7396163" y="4425352"/>
              <a:ext cx="890417" cy="5539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6" idx="0"/>
            </p:cNvCxnSpPr>
            <p:nvPr/>
          </p:nvCxnSpPr>
          <p:spPr>
            <a:xfrm>
              <a:off x="5847291" y="4543944"/>
              <a:ext cx="831764" cy="435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5235972" y="2818549"/>
              <a:ext cx="459184" cy="8390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46550" y="2885473"/>
              <a:ext cx="469900" cy="1269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208463" y="2483777"/>
              <a:ext cx="1486693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Current Probes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2000250" y="3379791"/>
              <a:ext cx="869950" cy="912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384300" y="3056626"/>
              <a:ext cx="135739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Voltage Source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79791" y="4979335"/>
              <a:ext cx="1213577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Full-bridge Inverter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09905" y="5031349"/>
              <a:ext cx="121357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WPT coils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4203434" y="4337433"/>
              <a:ext cx="1032540" cy="714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4230473" y="4408168"/>
              <a:ext cx="1878526" cy="6369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430089" y="4979335"/>
              <a:ext cx="13753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Rectifiers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32516" y="4979335"/>
              <a:ext cx="1711981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Resonant Capacitors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Straight Arrow Connector 56"/>
            <p:cNvCxnSpPr>
              <a:endCxn id="53" idx="0"/>
            </p:cNvCxnSpPr>
            <p:nvPr/>
          </p:nvCxnSpPr>
          <p:spPr>
            <a:xfrm>
              <a:off x="4658941" y="4561389"/>
              <a:ext cx="929566" cy="4836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3" idx="0"/>
            </p:cNvCxnSpPr>
            <p:nvPr/>
          </p:nvCxnSpPr>
          <p:spPr>
            <a:xfrm>
              <a:off x="5588506" y="4206925"/>
              <a:ext cx="1" cy="838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3187700" y="2932776"/>
              <a:ext cx="736600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Loads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Straight Arrow Connector 66"/>
            <p:cNvCxnSpPr>
              <a:endCxn id="65" idx="3"/>
            </p:cNvCxnSpPr>
            <p:nvPr/>
          </p:nvCxnSpPr>
          <p:spPr>
            <a:xfrm flipH="1" flipV="1">
              <a:off x="3924300" y="3094359"/>
              <a:ext cx="881154" cy="823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74" idx="1"/>
            </p:cNvCxnSpPr>
            <p:nvPr/>
          </p:nvCxnSpPr>
          <p:spPr>
            <a:xfrm>
              <a:off x="6540500" y="4108475"/>
              <a:ext cx="1746079" cy="475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8286579" y="4306974"/>
              <a:ext cx="763098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Voltage Probe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8" name="Straight Arrow Connector 77"/>
            <p:cNvCxnSpPr>
              <a:endCxn id="81" idx="0"/>
            </p:cNvCxnSpPr>
            <p:nvPr/>
          </p:nvCxnSpPr>
          <p:spPr>
            <a:xfrm>
              <a:off x="8845550" y="3168650"/>
              <a:ext cx="625145" cy="12653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9181871" y="4433967"/>
              <a:ext cx="57764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45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5" b="8991"/>
          <a:stretch/>
        </p:blipFill>
        <p:spPr>
          <a:xfrm>
            <a:off x="1303973" y="2316480"/>
            <a:ext cx="8587740" cy="2994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1446850">
            <a:off x="3447613" y="4979087"/>
            <a:ext cx="6485153" cy="500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781800" y="2645359"/>
            <a:ext cx="7574" cy="288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2586" y="2322194"/>
            <a:ext cx="121357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Oscilloscope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endCxn id="40" idx="0"/>
          </p:cNvCxnSpPr>
          <p:nvPr/>
        </p:nvCxnSpPr>
        <p:spPr>
          <a:xfrm>
            <a:off x="7396163" y="4425352"/>
            <a:ext cx="890417" cy="553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0"/>
          </p:cNvCxnSpPr>
          <p:nvPr/>
        </p:nvCxnSpPr>
        <p:spPr>
          <a:xfrm>
            <a:off x="5847291" y="4543944"/>
            <a:ext cx="831764" cy="435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235972" y="2818549"/>
            <a:ext cx="459184" cy="839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46550" y="2885473"/>
            <a:ext cx="469900" cy="1269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08463" y="2483777"/>
            <a:ext cx="148669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Probes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2000250" y="3379791"/>
            <a:ext cx="869950" cy="912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84300" y="3056626"/>
            <a:ext cx="135739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Source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79791" y="4979335"/>
            <a:ext cx="121357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Full-bridge Inverter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09905" y="5031349"/>
            <a:ext cx="121357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WPT coils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203434" y="4337433"/>
            <a:ext cx="1032540" cy="714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230473" y="4408168"/>
            <a:ext cx="1878526" cy="636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30089" y="4979335"/>
            <a:ext cx="137536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Rectifiers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32516" y="4979335"/>
            <a:ext cx="171198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Resonant Capacitors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endCxn id="53" idx="0"/>
          </p:cNvCxnSpPr>
          <p:nvPr/>
        </p:nvCxnSpPr>
        <p:spPr>
          <a:xfrm>
            <a:off x="4658941" y="4561389"/>
            <a:ext cx="929566" cy="483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53" idx="0"/>
          </p:cNvCxnSpPr>
          <p:nvPr/>
        </p:nvCxnSpPr>
        <p:spPr>
          <a:xfrm>
            <a:off x="5588506" y="4206925"/>
            <a:ext cx="1" cy="838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87700" y="2932776"/>
            <a:ext cx="7366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Loads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>
            <a:endCxn id="65" idx="3"/>
          </p:cNvCxnSpPr>
          <p:nvPr/>
        </p:nvCxnSpPr>
        <p:spPr>
          <a:xfrm flipH="1" flipV="1">
            <a:off x="3924300" y="3094359"/>
            <a:ext cx="881154" cy="823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4" idx="1"/>
          </p:cNvCxnSpPr>
          <p:nvPr/>
        </p:nvCxnSpPr>
        <p:spPr>
          <a:xfrm>
            <a:off x="6540500" y="4108475"/>
            <a:ext cx="1746079" cy="4754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286579" y="4306974"/>
            <a:ext cx="76309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Probe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Arrow Connector 77"/>
          <p:cNvCxnSpPr>
            <a:endCxn id="81" idx="0"/>
          </p:cNvCxnSpPr>
          <p:nvPr/>
        </p:nvCxnSpPr>
        <p:spPr>
          <a:xfrm>
            <a:off x="8845550" y="3168650"/>
            <a:ext cx="625145" cy="1265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181871" y="4433967"/>
            <a:ext cx="57764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04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24000"/>
            <a:ext cx="952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4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5672455" y="2223135"/>
            <a:ext cx="547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78805" y="1853803"/>
            <a:ext cx="54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FFT</a:t>
            </a:r>
            <a:endParaRPr lang="sv-S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5" y="318135"/>
            <a:ext cx="6667500" cy="381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318135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9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5672455" y="2223135"/>
            <a:ext cx="547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78805" y="1853803"/>
            <a:ext cx="54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FFT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5" y="318135"/>
            <a:ext cx="6667500" cy="381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318135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1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2402" t="6166" r="8782" b="9354"/>
          <a:stretch/>
        </p:blipFill>
        <p:spPr>
          <a:xfrm>
            <a:off x="2203704" y="1426464"/>
            <a:ext cx="7507224" cy="3218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80626" y="3087992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6.01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6" y="3087992"/>
                <a:ext cx="781050" cy="215900"/>
              </a:xfrm>
              <a:prstGeom prst="rect">
                <a:avLst/>
              </a:prstGeom>
              <a:blipFill>
                <a:blip r:embed="rId3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42042" y="3091996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6.15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042" y="3091996"/>
                <a:ext cx="863600" cy="215900"/>
              </a:xfrm>
              <a:prstGeom prst="rect">
                <a:avLst/>
              </a:prstGeom>
              <a:blipFill>
                <a:blip r:embed="rId4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15115" y="2304666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7.55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15" y="2304666"/>
                <a:ext cx="781050" cy="215900"/>
              </a:xfrm>
              <a:prstGeom prst="rect">
                <a:avLst/>
              </a:prstGeom>
              <a:blipFill>
                <a:blip r:embed="rId5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58527" y="2480316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16.63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527" y="2480316"/>
                <a:ext cx="1012825" cy="215900"/>
              </a:xfrm>
              <a:prstGeom prst="rect">
                <a:avLst/>
              </a:prstGeom>
              <a:blipFill>
                <a:blip r:embed="rId6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560106" y="1453356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6"/>
                    </a:solidFill>
                  </a:rPr>
                  <a:t>72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106" y="1453356"/>
                <a:ext cx="781050" cy="215900"/>
              </a:xfrm>
              <a:prstGeom prst="rect">
                <a:avLst/>
              </a:prstGeom>
              <a:blipFill>
                <a:blip r:embed="rId7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5934756" y="1586706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945830" y="3769606"/>
                <a:ext cx="884552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1.93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830" y="3769606"/>
                <a:ext cx="884552" cy="215900"/>
              </a:xfrm>
              <a:prstGeom prst="rect">
                <a:avLst/>
              </a:prstGeom>
              <a:blipFill>
                <a:blip r:embed="rId8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162121" y="3749853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4.05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121" y="3749853"/>
                <a:ext cx="858837" cy="215900"/>
              </a:xfrm>
              <a:prstGeom prst="rect">
                <a:avLst/>
              </a:prstGeom>
              <a:blipFill>
                <a:blip r:embed="rId9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938773" y="4388968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1.37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3" y="4388968"/>
                <a:ext cx="844551" cy="215900"/>
              </a:xfrm>
              <a:prstGeom prst="rect">
                <a:avLst/>
              </a:prstGeom>
              <a:blipFill>
                <a:blip r:embed="rId10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 flipV="1">
            <a:off x="3328100" y="4325876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322259" y="1225349"/>
            <a:ext cx="1346201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1" smtClean="0">
                <a:solidFill>
                  <a:schemeClr val="tx1"/>
                </a:solidFill>
              </a:rPr>
              <a:t>Time : 5 ms/div</a:t>
            </a:r>
            <a:endParaRPr lang="en-US" sz="1200" noProof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710116" y="4361003"/>
                <a:ext cx="9398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0.72.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116" y="4361003"/>
                <a:ext cx="939800" cy="215900"/>
              </a:xfrm>
              <a:prstGeom prst="rect">
                <a:avLst/>
              </a:prstGeom>
              <a:blipFill>
                <a:blip r:embed="rId11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553945" y="1729085"/>
                <a:ext cx="4480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945" y="1729085"/>
                <a:ext cx="4480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1895906" y="1914748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428147" y="2520632"/>
                <a:ext cx="6425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47" y="2520632"/>
                <a:ext cx="642572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866786" y="2706758"/>
            <a:ext cx="3060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444434" y="2761349"/>
                <a:ext cx="5970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34" y="2761349"/>
                <a:ext cx="597023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886587" y="2947474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553945" y="3976071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945" y="3976071"/>
                <a:ext cx="49141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1915462" y="4162196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553945" y="3356327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945" y="3356327"/>
                <a:ext cx="4914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1915462" y="3542452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474020" y="1460899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052292" y="1488281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333066" y="4733836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066" y="4733836"/>
                <a:ext cx="347146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6923998" y="4724553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998" y="4724553"/>
                <a:ext cx="350737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H="1" flipV="1">
            <a:off x="3369633" y="3625305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039833" y="3802925"/>
                <a:ext cx="906666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4.15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833" y="3802925"/>
                <a:ext cx="906666" cy="215900"/>
              </a:xfrm>
              <a:prstGeom prst="rect">
                <a:avLst/>
              </a:prstGeom>
              <a:blipFill>
                <a:blip r:embed="rId19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H="1" flipV="1">
            <a:off x="9175404" y="4256731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224121" y="4399056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1.45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121" y="4399056"/>
                <a:ext cx="844551" cy="215900"/>
              </a:xfrm>
              <a:prstGeom prst="rect">
                <a:avLst/>
              </a:prstGeom>
              <a:blipFill>
                <a:blip r:embed="rId20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flipH="1" flipV="1">
            <a:off x="5600003" y="4315656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766964" y="3230230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3.32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964" y="3230230"/>
                <a:ext cx="863600" cy="215900"/>
              </a:xfrm>
              <a:prstGeom prst="rect">
                <a:avLst/>
              </a:prstGeom>
              <a:blipFill>
                <a:blip r:embed="rId21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H="1" flipV="1">
            <a:off x="9198764" y="3158944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86771" y="4658946"/>
                <a:ext cx="7423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658946"/>
                <a:ext cx="742319" cy="184666"/>
              </a:xfrm>
              <a:prstGeom prst="rect">
                <a:avLst/>
              </a:prstGeom>
              <a:blipFill>
                <a:blip r:embed="rId22"/>
                <a:stretch>
                  <a:fillRect l="-4918" r="-4918" b="-1290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786771" y="4848837"/>
                <a:ext cx="66223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848837"/>
                <a:ext cx="662233" cy="184666"/>
              </a:xfrm>
              <a:prstGeom prst="rect">
                <a:avLst/>
              </a:prstGeom>
              <a:blipFill>
                <a:blip r:embed="rId23"/>
                <a:stretch>
                  <a:fillRect l="-5505" r="-5505" b="-967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469909" y="4651395"/>
                <a:ext cx="7423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651395"/>
                <a:ext cx="742319" cy="184666"/>
              </a:xfrm>
              <a:prstGeom prst="rect">
                <a:avLst/>
              </a:prstGeom>
              <a:blipFill>
                <a:blip r:embed="rId22"/>
                <a:stretch>
                  <a:fillRect l="-4918" r="-4918" b="-16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469909" y="4841286"/>
                <a:ext cx="7471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841286"/>
                <a:ext cx="747192" cy="184666"/>
              </a:xfrm>
              <a:prstGeom prst="rect">
                <a:avLst/>
              </a:prstGeom>
              <a:blipFill>
                <a:blip r:embed="rId24"/>
                <a:stretch>
                  <a:fillRect l="-4878" r="-4878" b="-1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232536" y="4645561"/>
                <a:ext cx="65735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645561"/>
                <a:ext cx="657359" cy="184666"/>
              </a:xfrm>
              <a:prstGeom prst="rect">
                <a:avLst/>
              </a:prstGeom>
              <a:blipFill>
                <a:blip r:embed="rId25"/>
                <a:stretch>
                  <a:fillRect l="-5556" r="-5556" b="-16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232536" y="4835452"/>
                <a:ext cx="7471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127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835452"/>
                <a:ext cx="747192" cy="184666"/>
              </a:xfrm>
              <a:prstGeom prst="rect">
                <a:avLst/>
              </a:prstGeom>
              <a:blipFill>
                <a:blip r:embed="rId26"/>
                <a:stretch>
                  <a:fillRect l="-4878" r="-4878" b="-967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 flipH="1" flipV="1">
            <a:off x="9175404" y="2363748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369633" y="2520632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067430" y="2543528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16.42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430" y="2543528"/>
                <a:ext cx="1012825" cy="215900"/>
              </a:xfrm>
              <a:prstGeom prst="rect">
                <a:avLst/>
              </a:prstGeom>
              <a:blipFill>
                <a:blip r:embed="rId27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 flipH="1" flipV="1">
            <a:off x="5558519" y="2362709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5560106" y="3667303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8448758" y="3695191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3355971" y="2966703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5541635" y="2913462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3589" y="176139"/>
            <a:ext cx="2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Wide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86771" y="5032052"/>
                <a:ext cx="7777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50.8 %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5032052"/>
                <a:ext cx="777713" cy="184666"/>
              </a:xfrm>
              <a:prstGeom prst="rect">
                <a:avLst/>
              </a:prstGeom>
              <a:blipFill>
                <a:blip r:embed="rId28"/>
                <a:stretch>
                  <a:fillRect l="-4688" r="-5469" b="-1935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494393" y="5025696"/>
                <a:ext cx="7777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67.7 %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393" y="5025696"/>
                <a:ext cx="777713" cy="184666"/>
              </a:xfrm>
              <a:prstGeom prst="rect">
                <a:avLst/>
              </a:prstGeom>
              <a:blipFill>
                <a:blip r:embed="rId29"/>
                <a:stretch>
                  <a:fillRect l="-4688" r="-5469" b="-1935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246204" y="5004914"/>
                <a:ext cx="7777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77.9 %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204" y="5004914"/>
                <a:ext cx="777713" cy="184666"/>
              </a:xfrm>
              <a:prstGeom prst="rect">
                <a:avLst/>
              </a:prstGeom>
              <a:blipFill>
                <a:blip r:embed="rId30"/>
                <a:stretch>
                  <a:fillRect l="-4724" r="-5512" b="-2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33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3140</TotalTime>
  <Words>843</Words>
  <Application>Microsoft Office PowerPoint</Application>
  <PresentationFormat>Widescreen</PresentationFormat>
  <Paragraphs>149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44</cp:revision>
  <dcterms:created xsi:type="dcterms:W3CDTF">2024-06-17T12:27:49Z</dcterms:created>
  <dcterms:modified xsi:type="dcterms:W3CDTF">2024-08-09T14:19:26Z</dcterms:modified>
</cp:coreProperties>
</file>